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2207C57-33F8-451E-9ED9-49595C618117}" type="datetimeFigureOut">
              <a:rPr lang="fr-BF" smtClean="0"/>
              <a:t>09/03/2023</a:t>
            </a:fld>
            <a:endParaRPr lang="fr-BF"/>
          </a:p>
        </p:txBody>
      </p:sp>
      <p:sp>
        <p:nvSpPr>
          <p:cNvPr id="5" name="Footer Placeholder 4"/>
          <p:cNvSpPr>
            <a:spLocks noGrp="1"/>
          </p:cNvSpPr>
          <p:nvPr>
            <p:ph type="ftr" sz="quarter" idx="11"/>
          </p:nvPr>
        </p:nvSpPr>
        <p:spPr>
          <a:xfrm>
            <a:off x="2416500" y="329307"/>
            <a:ext cx="4973915" cy="309201"/>
          </a:xfrm>
        </p:spPr>
        <p:txBody>
          <a:bodyPr/>
          <a:lstStyle/>
          <a:p>
            <a:endParaRPr lang="fr-BF"/>
          </a:p>
        </p:txBody>
      </p:sp>
      <p:sp>
        <p:nvSpPr>
          <p:cNvPr id="6" name="Slide Number Placeholder 5"/>
          <p:cNvSpPr>
            <a:spLocks noGrp="1"/>
          </p:cNvSpPr>
          <p:nvPr>
            <p:ph type="sldNum" sz="quarter" idx="12"/>
          </p:nvPr>
        </p:nvSpPr>
        <p:spPr>
          <a:xfrm>
            <a:off x="1437664" y="798973"/>
            <a:ext cx="811019" cy="503578"/>
          </a:xfrm>
        </p:spPr>
        <p:txBody>
          <a:bodyPr/>
          <a:lstStyle/>
          <a:p>
            <a:fld id="{9D4BDBDA-7215-406D-95C5-D8C60F121A49}" type="slidenum">
              <a:rPr lang="fr-BF" smtClean="0"/>
              <a:t>‹N°›</a:t>
            </a:fld>
            <a:endParaRPr lang="fr-BF"/>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13385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207C57-33F8-451E-9ED9-49595C618117}" type="datetimeFigureOut">
              <a:rPr lang="fr-BF" smtClean="0"/>
              <a:t>09/03/2023</a:t>
            </a:fld>
            <a:endParaRPr lang="fr-BF"/>
          </a:p>
        </p:txBody>
      </p:sp>
      <p:sp>
        <p:nvSpPr>
          <p:cNvPr id="5" name="Footer Placeholder 4"/>
          <p:cNvSpPr>
            <a:spLocks noGrp="1"/>
          </p:cNvSpPr>
          <p:nvPr>
            <p:ph type="ftr" sz="quarter" idx="11"/>
          </p:nvPr>
        </p:nvSpPr>
        <p:spPr/>
        <p:txBody>
          <a:bodyPr/>
          <a:lstStyle/>
          <a:p>
            <a:endParaRPr lang="fr-BF"/>
          </a:p>
        </p:txBody>
      </p:sp>
      <p:sp>
        <p:nvSpPr>
          <p:cNvPr id="6" name="Slide Number Placeholder 5"/>
          <p:cNvSpPr>
            <a:spLocks noGrp="1"/>
          </p:cNvSpPr>
          <p:nvPr>
            <p:ph type="sldNum" sz="quarter" idx="12"/>
          </p:nvPr>
        </p:nvSpPr>
        <p:spPr/>
        <p:txBody>
          <a:bodyPr/>
          <a:lstStyle/>
          <a:p>
            <a:fld id="{9D4BDBDA-7215-406D-95C5-D8C60F121A49}" type="slidenum">
              <a:rPr lang="fr-BF" smtClean="0"/>
              <a:t>‹N°›</a:t>
            </a:fld>
            <a:endParaRPr lang="fr-BF"/>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31097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207C57-33F8-451E-9ED9-49595C618117}" type="datetimeFigureOut">
              <a:rPr lang="fr-BF" smtClean="0"/>
              <a:t>09/03/2023</a:t>
            </a:fld>
            <a:endParaRPr lang="fr-BF"/>
          </a:p>
        </p:txBody>
      </p:sp>
      <p:sp>
        <p:nvSpPr>
          <p:cNvPr id="5" name="Footer Placeholder 4"/>
          <p:cNvSpPr>
            <a:spLocks noGrp="1"/>
          </p:cNvSpPr>
          <p:nvPr>
            <p:ph type="ftr" sz="quarter" idx="11"/>
          </p:nvPr>
        </p:nvSpPr>
        <p:spPr/>
        <p:txBody>
          <a:bodyPr/>
          <a:lstStyle/>
          <a:p>
            <a:endParaRPr lang="fr-BF"/>
          </a:p>
        </p:txBody>
      </p:sp>
      <p:sp>
        <p:nvSpPr>
          <p:cNvPr id="6" name="Slide Number Placeholder 5"/>
          <p:cNvSpPr>
            <a:spLocks noGrp="1"/>
          </p:cNvSpPr>
          <p:nvPr>
            <p:ph type="sldNum" sz="quarter" idx="12"/>
          </p:nvPr>
        </p:nvSpPr>
        <p:spPr/>
        <p:txBody>
          <a:bodyPr/>
          <a:lstStyle/>
          <a:p>
            <a:fld id="{9D4BDBDA-7215-406D-95C5-D8C60F121A49}" type="slidenum">
              <a:rPr lang="fr-BF" smtClean="0"/>
              <a:t>‹N°›</a:t>
            </a:fld>
            <a:endParaRPr lang="fr-BF"/>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68592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207C57-33F8-451E-9ED9-49595C618117}" type="datetimeFigureOut">
              <a:rPr lang="fr-BF" smtClean="0"/>
              <a:t>09/03/2023</a:t>
            </a:fld>
            <a:endParaRPr lang="fr-BF"/>
          </a:p>
        </p:txBody>
      </p:sp>
      <p:sp>
        <p:nvSpPr>
          <p:cNvPr id="5" name="Footer Placeholder 4"/>
          <p:cNvSpPr>
            <a:spLocks noGrp="1"/>
          </p:cNvSpPr>
          <p:nvPr>
            <p:ph type="ftr" sz="quarter" idx="11"/>
          </p:nvPr>
        </p:nvSpPr>
        <p:spPr/>
        <p:txBody>
          <a:bodyPr/>
          <a:lstStyle/>
          <a:p>
            <a:endParaRPr lang="fr-BF"/>
          </a:p>
        </p:txBody>
      </p:sp>
      <p:sp>
        <p:nvSpPr>
          <p:cNvPr id="6" name="Slide Number Placeholder 5"/>
          <p:cNvSpPr>
            <a:spLocks noGrp="1"/>
          </p:cNvSpPr>
          <p:nvPr>
            <p:ph type="sldNum" sz="quarter" idx="12"/>
          </p:nvPr>
        </p:nvSpPr>
        <p:spPr/>
        <p:txBody>
          <a:bodyPr/>
          <a:lstStyle/>
          <a:p>
            <a:fld id="{9D4BDBDA-7215-406D-95C5-D8C60F121A49}" type="slidenum">
              <a:rPr lang="fr-BF" smtClean="0"/>
              <a:t>‹N°›</a:t>
            </a:fld>
            <a:endParaRPr lang="fr-BF"/>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27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207C57-33F8-451E-9ED9-49595C618117}" type="datetimeFigureOut">
              <a:rPr lang="fr-BF" smtClean="0"/>
              <a:t>09/03/2023</a:t>
            </a:fld>
            <a:endParaRPr lang="fr-BF"/>
          </a:p>
        </p:txBody>
      </p:sp>
      <p:sp>
        <p:nvSpPr>
          <p:cNvPr id="5" name="Footer Placeholder 4"/>
          <p:cNvSpPr>
            <a:spLocks noGrp="1"/>
          </p:cNvSpPr>
          <p:nvPr>
            <p:ph type="ftr" sz="quarter" idx="11"/>
          </p:nvPr>
        </p:nvSpPr>
        <p:spPr/>
        <p:txBody>
          <a:bodyPr/>
          <a:lstStyle/>
          <a:p>
            <a:endParaRPr lang="fr-BF"/>
          </a:p>
        </p:txBody>
      </p:sp>
      <p:sp>
        <p:nvSpPr>
          <p:cNvPr id="6" name="Slide Number Placeholder 5"/>
          <p:cNvSpPr>
            <a:spLocks noGrp="1"/>
          </p:cNvSpPr>
          <p:nvPr>
            <p:ph type="sldNum" sz="quarter" idx="12"/>
          </p:nvPr>
        </p:nvSpPr>
        <p:spPr/>
        <p:txBody>
          <a:bodyPr/>
          <a:lstStyle/>
          <a:p>
            <a:fld id="{9D4BDBDA-7215-406D-95C5-D8C60F121A49}" type="slidenum">
              <a:rPr lang="fr-BF" smtClean="0"/>
              <a:t>‹N°›</a:t>
            </a:fld>
            <a:endParaRPr lang="fr-BF"/>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49277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2207C57-33F8-451E-9ED9-49595C618117}" type="datetimeFigureOut">
              <a:rPr lang="fr-BF" smtClean="0"/>
              <a:t>09/03/2023</a:t>
            </a:fld>
            <a:endParaRPr lang="fr-BF"/>
          </a:p>
        </p:txBody>
      </p:sp>
      <p:sp>
        <p:nvSpPr>
          <p:cNvPr id="6" name="Footer Placeholder 5"/>
          <p:cNvSpPr>
            <a:spLocks noGrp="1"/>
          </p:cNvSpPr>
          <p:nvPr>
            <p:ph type="ftr" sz="quarter" idx="11"/>
          </p:nvPr>
        </p:nvSpPr>
        <p:spPr/>
        <p:txBody>
          <a:bodyPr/>
          <a:lstStyle/>
          <a:p>
            <a:endParaRPr lang="fr-BF"/>
          </a:p>
        </p:txBody>
      </p:sp>
      <p:sp>
        <p:nvSpPr>
          <p:cNvPr id="7" name="Slide Number Placeholder 6"/>
          <p:cNvSpPr>
            <a:spLocks noGrp="1"/>
          </p:cNvSpPr>
          <p:nvPr>
            <p:ph type="sldNum" sz="quarter" idx="12"/>
          </p:nvPr>
        </p:nvSpPr>
        <p:spPr/>
        <p:txBody>
          <a:bodyPr/>
          <a:lstStyle/>
          <a:p>
            <a:fld id="{9D4BDBDA-7215-406D-95C5-D8C60F121A49}" type="slidenum">
              <a:rPr lang="fr-BF" smtClean="0"/>
              <a:t>‹N°›</a:t>
            </a:fld>
            <a:endParaRPr lang="fr-BF"/>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6559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207C57-33F8-451E-9ED9-49595C618117}" type="datetimeFigureOut">
              <a:rPr lang="fr-BF" smtClean="0"/>
              <a:t>09/03/2023</a:t>
            </a:fld>
            <a:endParaRPr lang="fr-BF"/>
          </a:p>
        </p:txBody>
      </p:sp>
      <p:sp>
        <p:nvSpPr>
          <p:cNvPr id="8" name="Footer Placeholder 7"/>
          <p:cNvSpPr>
            <a:spLocks noGrp="1"/>
          </p:cNvSpPr>
          <p:nvPr>
            <p:ph type="ftr" sz="quarter" idx="11"/>
          </p:nvPr>
        </p:nvSpPr>
        <p:spPr/>
        <p:txBody>
          <a:bodyPr/>
          <a:lstStyle/>
          <a:p>
            <a:endParaRPr lang="fr-BF"/>
          </a:p>
        </p:txBody>
      </p:sp>
      <p:sp>
        <p:nvSpPr>
          <p:cNvPr id="9" name="Slide Number Placeholder 8"/>
          <p:cNvSpPr>
            <a:spLocks noGrp="1"/>
          </p:cNvSpPr>
          <p:nvPr>
            <p:ph type="sldNum" sz="quarter" idx="12"/>
          </p:nvPr>
        </p:nvSpPr>
        <p:spPr/>
        <p:txBody>
          <a:bodyPr/>
          <a:lstStyle/>
          <a:p>
            <a:fld id="{9D4BDBDA-7215-406D-95C5-D8C60F121A49}" type="slidenum">
              <a:rPr lang="fr-BF" smtClean="0"/>
              <a:t>‹N°›</a:t>
            </a:fld>
            <a:endParaRPr lang="fr-BF"/>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28620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207C57-33F8-451E-9ED9-49595C618117}" type="datetimeFigureOut">
              <a:rPr lang="fr-BF" smtClean="0"/>
              <a:t>09/03/2023</a:t>
            </a:fld>
            <a:endParaRPr lang="fr-BF"/>
          </a:p>
        </p:txBody>
      </p:sp>
      <p:sp>
        <p:nvSpPr>
          <p:cNvPr id="4" name="Footer Placeholder 3"/>
          <p:cNvSpPr>
            <a:spLocks noGrp="1"/>
          </p:cNvSpPr>
          <p:nvPr>
            <p:ph type="ftr" sz="quarter" idx="11"/>
          </p:nvPr>
        </p:nvSpPr>
        <p:spPr/>
        <p:txBody>
          <a:bodyPr/>
          <a:lstStyle/>
          <a:p>
            <a:endParaRPr lang="fr-BF"/>
          </a:p>
        </p:txBody>
      </p:sp>
      <p:sp>
        <p:nvSpPr>
          <p:cNvPr id="5" name="Slide Number Placeholder 4"/>
          <p:cNvSpPr>
            <a:spLocks noGrp="1"/>
          </p:cNvSpPr>
          <p:nvPr>
            <p:ph type="sldNum" sz="quarter" idx="12"/>
          </p:nvPr>
        </p:nvSpPr>
        <p:spPr/>
        <p:txBody>
          <a:bodyPr/>
          <a:lstStyle/>
          <a:p>
            <a:fld id="{9D4BDBDA-7215-406D-95C5-D8C60F121A49}" type="slidenum">
              <a:rPr lang="fr-BF" smtClean="0"/>
              <a:t>‹N°›</a:t>
            </a:fld>
            <a:endParaRPr lang="fr-BF"/>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735013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207C57-33F8-451E-9ED9-49595C618117}" type="datetimeFigureOut">
              <a:rPr lang="fr-BF" smtClean="0"/>
              <a:t>09/03/2023</a:t>
            </a:fld>
            <a:endParaRPr lang="fr-BF"/>
          </a:p>
        </p:txBody>
      </p:sp>
      <p:sp>
        <p:nvSpPr>
          <p:cNvPr id="3" name="Footer Placeholder 2"/>
          <p:cNvSpPr>
            <a:spLocks noGrp="1"/>
          </p:cNvSpPr>
          <p:nvPr>
            <p:ph type="ftr" sz="quarter" idx="11"/>
          </p:nvPr>
        </p:nvSpPr>
        <p:spPr/>
        <p:txBody>
          <a:bodyPr/>
          <a:lstStyle/>
          <a:p>
            <a:endParaRPr lang="fr-BF"/>
          </a:p>
        </p:txBody>
      </p:sp>
      <p:sp>
        <p:nvSpPr>
          <p:cNvPr id="4" name="Slide Number Placeholder 3"/>
          <p:cNvSpPr>
            <a:spLocks noGrp="1"/>
          </p:cNvSpPr>
          <p:nvPr>
            <p:ph type="sldNum" sz="quarter" idx="12"/>
          </p:nvPr>
        </p:nvSpPr>
        <p:spPr/>
        <p:txBody>
          <a:bodyPr/>
          <a:lstStyle/>
          <a:p>
            <a:fld id="{9D4BDBDA-7215-406D-95C5-D8C60F121A49}" type="slidenum">
              <a:rPr lang="fr-BF" smtClean="0"/>
              <a:t>‹N°›</a:t>
            </a:fld>
            <a:endParaRPr lang="fr-BF"/>
          </a:p>
        </p:txBody>
      </p:sp>
    </p:spTree>
    <p:extLst>
      <p:ext uri="{BB962C8B-B14F-4D97-AF65-F5344CB8AC3E}">
        <p14:creationId xmlns:p14="http://schemas.microsoft.com/office/powerpoint/2010/main" val="3610949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207C57-33F8-451E-9ED9-49595C618117}" type="datetimeFigureOut">
              <a:rPr lang="fr-BF" smtClean="0"/>
              <a:t>09/03/2023</a:t>
            </a:fld>
            <a:endParaRPr lang="fr-BF"/>
          </a:p>
        </p:txBody>
      </p:sp>
      <p:sp>
        <p:nvSpPr>
          <p:cNvPr id="6" name="Footer Placeholder 5"/>
          <p:cNvSpPr>
            <a:spLocks noGrp="1"/>
          </p:cNvSpPr>
          <p:nvPr>
            <p:ph type="ftr" sz="quarter" idx="11"/>
          </p:nvPr>
        </p:nvSpPr>
        <p:spPr/>
        <p:txBody>
          <a:bodyPr/>
          <a:lstStyle/>
          <a:p>
            <a:endParaRPr lang="fr-BF"/>
          </a:p>
        </p:txBody>
      </p:sp>
      <p:sp>
        <p:nvSpPr>
          <p:cNvPr id="7" name="Slide Number Placeholder 6"/>
          <p:cNvSpPr>
            <a:spLocks noGrp="1"/>
          </p:cNvSpPr>
          <p:nvPr>
            <p:ph type="sldNum" sz="quarter" idx="12"/>
          </p:nvPr>
        </p:nvSpPr>
        <p:spPr/>
        <p:txBody>
          <a:bodyPr/>
          <a:lstStyle/>
          <a:p>
            <a:fld id="{9D4BDBDA-7215-406D-95C5-D8C60F121A49}" type="slidenum">
              <a:rPr lang="fr-BF" smtClean="0"/>
              <a:t>‹N°›</a:t>
            </a:fld>
            <a:endParaRPr lang="fr-BF"/>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42227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92207C57-33F8-451E-9ED9-49595C618117}" type="datetimeFigureOut">
              <a:rPr lang="fr-BF" smtClean="0"/>
              <a:t>09/03/2023</a:t>
            </a:fld>
            <a:endParaRPr lang="fr-BF"/>
          </a:p>
        </p:txBody>
      </p:sp>
      <p:sp>
        <p:nvSpPr>
          <p:cNvPr id="6" name="Footer Placeholder 5"/>
          <p:cNvSpPr>
            <a:spLocks noGrp="1"/>
          </p:cNvSpPr>
          <p:nvPr>
            <p:ph type="ftr" sz="quarter" idx="11"/>
          </p:nvPr>
        </p:nvSpPr>
        <p:spPr>
          <a:xfrm>
            <a:off x="1447382" y="318640"/>
            <a:ext cx="5541004" cy="320931"/>
          </a:xfrm>
        </p:spPr>
        <p:txBody>
          <a:bodyPr/>
          <a:lstStyle/>
          <a:p>
            <a:endParaRPr lang="fr-BF"/>
          </a:p>
        </p:txBody>
      </p:sp>
      <p:sp>
        <p:nvSpPr>
          <p:cNvPr id="7" name="Slide Number Placeholder 6"/>
          <p:cNvSpPr>
            <a:spLocks noGrp="1"/>
          </p:cNvSpPr>
          <p:nvPr>
            <p:ph type="sldNum" sz="quarter" idx="12"/>
          </p:nvPr>
        </p:nvSpPr>
        <p:spPr/>
        <p:txBody>
          <a:bodyPr/>
          <a:lstStyle/>
          <a:p>
            <a:fld id="{9D4BDBDA-7215-406D-95C5-D8C60F121A49}" type="slidenum">
              <a:rPr lang="fr-BF" smtClean="0"/>
              <a:t>‹N°›</a:t>
            </a:fld>
            <a:endParaRPr lang="fr-BF"/>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848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92207C57-33F8-451E-9ED9-49595C618117}" type="datetimeFigureOut">
              <a:rPr lang="fr-BF" smtClean="0"/>
              <a:t>09/03/2023</a:t>
            </a:fld>
            <a:endParaRPr lang="fr-BF"/>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fr-BF"/>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9D4BDBDA-7215-406D-95C5-D8C60F121A49}" type="slidenum">
              <a:rPr lang="fr-BF" smtClean="0"/>
              <a:t>‹N°›</a:t>
            </a:fld>
            <a:endParaRPr lang="fr-BF"/>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2915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031BB-6B1A-4C15-8AA1-E6B7BBEE638E}"/>
              </a:ext>
            </a:extLst>
          </p:cNvPr>
          <p:cNvSpPr>
            <a:spLocks noGrp="1"/>
          </p:cNvSpPr>
          <p:nvPr>
            <p:ph type="ctrTitle"/>
          </p:nvPr>
        </p:nvSpPr>
        <p:spPr>
          <a:xfrm>
            <a:off x="1974575" y="802298"/>
            <a:ext cx="9080278" cy="2541431"/>
          </a:xfrm>
        </p:spPr>
        <p:txBody>
          <a:bodyPr/>
          <a:lstStyle/>
          <a:p>
            <a:r>
              <a:rPr lang="fr-FR" dirty="0"/>
              <a:t>Maquette adobe </a:t>
            </a:r>
            <a:r>
              <a:rPr lang="fr-FR" dirty="0" err="1"/>
              <a:t>xd</a:t>
            </a:r>
            <a:endParaRPr lang="fr-BF" dirty="0"/>
          </a:p>
        </p:txBody>
      </p:sp>
      <p:sp>
        <p:nvSpPr>
          <p:cNvPr id="3" name="Subtitle 2">
            <a:extLst>
              <a:ext uri="{FF2B5EF4-FFF2-40B4-BE49-F238E27FC236}">
                <a16:creationId xmlns:a16="http://schemas.microsoft.com/office/drawing/2014/main" id="{0F07056F-7521-46F4-AACD-8618B494ED2D}"/>
              </a:ext>
            </a:extLst>
          </p:cNvPr>
          <p:cNvSpPr>
            <a:spLocks noGrp="1"/>
          </p:cNvSpPr>
          <p:nvPr>
            <p:ph type="subTitle" idx="1"/>
          </p:nvPr>
        </p:nvSpPr>
        <p:spPr>
          <a:xfrm>
            <a:off x="9090992" y="5552661"/>
            <a:ext cx="2782956" cy="503040"/>
          </a:xfrm>
        </p:spPr>
        <p:txBody>
          <a:bodyPr>
            <a:normAutofit/>
          </a:bodyPr>
          <a:lstStyle/>
          <a:p>
            <a:r>
              <a:rPr lang="fr-FR" dirty="0"/>
              <a:t>Garba  .T.  FARIDATOU</a:t>
            </a:r>
            <a:endParaRPr lang="fr-BF" dirty="0"/>
          </a:p>
        </p:txBody>
      </p:sp>
    </p:spTree>
    <p:extLst>
      <p:ext uri="{BB962C8B-B14F-4D97-AF65-F5344CB8AC3E}">
        <p14:creationId xmlns:p14="http://schemas.microsoft.com/office/powerpoint/2010/main" val="3313391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9BE85-D75B-4E31-8897-098FC8B88F58}"/>
              </a:ext>
            </a:extLst>
          </p:cNvPr>
          <p:cNvSpPr>
            <a:spLocks noGrp="1"/>
          </p:cNvSpPr>
          <p:nvPr>
            <p:ph type="title"/>
          </p:nvPr>
        </p:nvSpPr>
        <p:spPr>
          <a:noFill/>
          <a:ln>
            <a:noFill/>
          </a:ln>
        </p:spPr>
        <p:txBody>
          <a:bodyPr>
            <a:normAutofit/>
          </a:bodyPr>
          <a:lstStyle/>
          <a:p>
            <a:r>
              <a:rPr lang="fr-FR" sz="4000" dirty="0"/>
              <a:t>PLAN</a:t>
            </a:r>
            <a:endParaRPr lang="fr-BF" sz="4000" dirty="0"/>
          </a:p>
        </p:txBody>
      </p:sp>
      <p:sp>
        <p:nvSpPr>
          <p:cNvPr id="3" name="Content Placeholder 2">
            <a:extLst>
              <a:ext uri="{FF2B5EF4-FFF2-40B4-BE49-F238E27FC236}">
                <a16:creationId xmlns:a16="http://schemas.microsoft.com/office/drawing/2014/main" id="{1E130D6A-D01B-43E5-AC5D-413D84EA9037}"/>
              </a:ext>
            </a:extLst>
          </p:cNvPr>
          <p:cNvSpPr>
            <a:spLocks noGrp="1"/>
          </p:cNvSpPr>
          <p:nvPr>
            <p:ph idx="1"/>
          </p:nvPr>
        </p:nvSpPr>
        <p:spPr/>
        <p:txBody>
          <a:bodyPr>
            <a:normAutofit/>
          </a:bodyPr>
          <a:lstStyle/>
          <a:p>
            <a:pPr>
              <a:buFont typeface="Wingdings" panose="05000000000000000000" pitchFamily="2" charset="2"/>
              <a:buChar char="v"/>
            </a:pPr>
            <a:r>
              <a:rPr lang="fr-FR" sz="2400" dirty="0">
                <a:effectLst>
                  <a:outerShdw blurRad="38100" dist="38100" dir="2700000" algn="tl">
                    <a:srgbClr val="000000">
                      <a:alpha val="43137"/>
                    </a:srgbClr>
                  </a:outerShdw>
                </a:effectLst>
              </a:rPr>
              <a:t>INTRODUCTION</a:t>
            </a:r>
          </a:p>
          <a:p>
            <a:pPr>
              <a:buFont typeface="Wingdings" panose="05000000000000000000" pitchFamily="2" charset="2"/>
              <a:buChar char="v"/>
            </a:pPr>
            <a:r>
              <a:rPr lang="fr-FR" sz="2400" dirty="0">
                <a:effectLst>
                  <a:outerShdw blurRad="38100" dist="38100" dir="2700000" algn="tl">
                    <a:srgbClr val="000000">
                      <a:alpha val="43137"/>
                    </a:srgbClr>
                  </a:outerShdw>
                </a:effectLst>
              </a:rPr>
              <a:t>PREMIÈRE PARTIE</a:t>
            </a:r>
          </a:p>
          <a:p>
            <a:pPr>
              <a:buFont typeface="Wingdings" panose="05000000000000000000" pitchFamily="2" charset="2"/>
              <a:buChar char="v"/>
            </a:pPr>
            <a:r>
              <a:rPr lang="fr-FR" sz="2400" dirty="0">
                <a:effectLst>
                  <a:outerShdw blurRad="38100" dist="38100" dir="2700000" algn="tl">
                    <a:srgbClr val="000000">
                      <a:alpha val="43137"/>
                    </a:srgbClr>
                  </a:outerShdw>
                </a:effectLst>
              </a:rPr>
              <a:t>DEUXIÈME PARTIE</a:t>
            </a:r>
          </a:p>
          <a:p>
            <a:pPr>
              <a:buFont typeface="Wingdings" panose="05000000000000000000" pitchFamily="2" charset="2"/>
              <a:buChar char="v"/>
            </a:pPr>
            <a:r>
              <a:rPr lang="fr-FR" sz="2400" dirty="0">
                <a:effectLst>
                  <a:outerShdw blurRad="38100" dist="38100" dir="2700000" algn="tl">
                    <a:srgbClr val="000000">
                      <a:alpha val="43137"/>
                    </a:srgbClr>
                  </a:outerShdw>
                </a:effectLst>
              </a:rPr>
              <a:t>TROISIÈME PARTIE</a:t>
            </a:r>
          </a:p>
          <a:p>
            <a:pPr>
              <a:buFont typeface="Wingdings" panose="05000000000000000000" pitchFamily="2" charset="2"/>
              <a:buChar char="v"/>
            </a:pPr>
            <a:r>
              <a:rPr lang="fr-FR" sz="2400" dirty="0">
                <a:effectLst>
                  <a:outerShdw blurRad="38100" dist="38100" dir="2700000" algn="tl">
                    <a:srgbClr val="000000">
                      <a:alpha val="43137"/>
                    </a:srgbClr>
                  </a:outerShdw>
                </a:effectLst>
              </a:rPr>
              <a:t>QUATRIÈME PARTIE </a:t>
            </a:r>
          </a:p>
          <a:p>
            <a:pPr>
              <a:buFont typeface="Wingdings" panose="05000000000000000000" pitchFamily="2" charset="2"/>
              <a:buChar char="v"/>
            </a:pPr>
            <a:r>
              <a:rPr lang="fr-FR" sz="2400" dirty="0">
                <a:effectLst>
                  <a:outerShdw blurRad="38100" dist="38100" dir="2700000" algn="tl">
                    <a:srgbClr val="000000">
                      <a:alpha val="43137"/>
                    </a:srgbClr>
                  </a:outerShdw>
                </a:effectLst>
              </a:rPr>
              <a:t>CONCLUSION</a:t>
            </a:r>
            <a:endParaRPr lang="fr-BF" sz="24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93050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5B50D2-2CCC-49AF-AED3-AF2D93AF286A}"/>
              </a:ext>
            </a:extLst>
          </p:cNvPr>
          <p:cNvSpPr>
            <a:spLocks noGrp="1"/>
          </p:cNvSpPr>
          <p:nvPr>
            <p:ph type="title"/>
          </p:nvPr>
        </p:nvSpPr>
        <p:spPr>
          <a:xfrm>
            <a:off x="1451579" y="861391"/>
            <a:ext cx="9603275" cy="833529"/>
          </a:xfrm>
        </p:spPr>
        <p:txBody>
          <a:bodyPr/>
          <a:lstStyle/>
          <a:p>
            <a:r>
              <a:rPr lang="fr-FR" dirty="0"/>
              <a:t>introduction</a:t>
            </a:r>
            <a:endParaRPr lang="fr-BF" dirty="0"/>
          </a:p>
        </p:txBody>
      </p:sp>
      <p:sp>
        <p:nvSpPr>
          <p:cNvPr id="3" name="Espace réservé du contenu 2">
            <a:extLst>
              <a:ext uri="{FF2B5EF4-FFF2-40B4-BE49-F238E27FC236}">
                <a16:creationId xmlns:a16="http://schemas.microsoft.com/office/drawing/2014/main" id="{8A9D83FB-A40E-4101-B360-B4CF5228B2BC}"/>
              </a:ext>
            </a:extLst>
          </p:cNvPr>
          <p:cNvSpPr>
            <a:spLocks noGrp="1"/>
          </p:cNvSpPr>
          <p:nvPr>
            <p:ph idx="1"/>
          </p:nvPr>
        </p:nvSpPr>
        <p:spPr/>
        <p:txBody>
          <a:bodyPr>
            <a:normAutofit/>
          </a:bodyPr>
          <a:lstStyle/>
          <a:p>
            <a:pPr marL="0" indent="0">
              <a:buNone/>
            </a:pPr>
            <a:r>
              <a:rPr lang="fr-FR" sz="2400" dirty="0"/>
              <a:t>La conception de la maquette du site vitrine se</a:t>
            </a:r>
          </a:p>
          <a:p>
            <a:pPr marL="0" indent="0">
              <a:buNone/>
            </a:pPr>
            <a:r>
              <a:rPr lang="fr-FR" sz="2400" dirty="0"/>
              <a:t>fera en 4 parties :</a:t>
            </a:r>
            <a:endParaRPr lang="fr-BF" sz="2400" dirty="0"/>
          </a:p>
        </p:txBody>
      </p:sp>
      <p:pic>
        <p:nvPicPr>
          <p:cNvPr id="5" name="Image 4">
            <a:extLst>
              <a:ext uri="{FF2B5EF4-FFF2-40B4-BE49-F238E27FC236}">
                <a16:creationId xmlns:a16="http://schemas.microsoft.com/office/drawing/2014/main" id="{DA204F36-1B47-4362-AD3B-6EFFB54D0E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33359" y="1869958"/>
            <a:ext cx="2928730" cy="4296042"/>
          </a:xfrm>
          <a:prstGeom prst="rect">
            <a:avLst/>
          </a:prstGeom>
        </p:spPr>
      </p:pic>
    </p:spTree>
    <p:extLst>
      <p:ext uri="{BB962C8B-B14F-4D97-AF65-F5344CB8AC3E}">
        <p14:creationId xmlns:p14="http://schemas.microsoft.com/office/powerpoint/2010/main" val="3620342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A33D182-C4D7-4C5E-B8F9-C407A25F4376}"/>
              </a:ext>
            </a:extLst>
          </p:cNvPr>
          <p:cNvSpPr>
            <a:spLocks noGrp="1"/>
          </p:cNvSpPr>
          <p:nvPr>
            <p:ph type="title"/>
          </p:nvPr>
        </p:nvSpPr>
        <p:spPr/>
        <p:txBody>
          <a:bodyPr/>
          <a:lstStyle/>
          <a:p>
            <a:r>
              <a:rPr lang="fr-FR" dirty="0"/>
              <a:t>Première partie </a:t>
            </a:r>
            <a:endParaRPr lang="fr-BF" dirty="0"/>
          </a:p>
        </p:txBody>
      </p:sp>
      <p:pic>
        <p:nvPicPr>
          <p:cNvPr id="5" name="Espace réservé du contenu 4">
            <a:extLst>
              <a:ext uri="{FF2B5EF4-FFF2-40B4-BE49-F238E27FC236}">
                <a16:creationId xmlns:a16="http://schemas.microsoft.com/office/drawing/2014/main" id="{D5B27CB3-D36F-4010-B545-487270A672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95625" y="2069134"/>
            <a:ext cx="3559229" cy="3449638"/>
          </a:xfrm>
        </p:spPr>
      </p:pic>
      <p:sp>
        <p:nvSpPr>
          <p:cNvPr id="3" name="Rectangle 2">
            <a:extLst>
              <a:ext uri="{FF2B5EF4-FFF2-40B4-BE49-F238E27FC236}">
                <a16:creationId xmlns:a16="http://schemas.microsoft.com/office/drawing/2014/main" id="{17EF3853-5B3F-493A-AD94-9D4D9F102008}"/>
              </a:ext>
            </a:extLst>
          </p:cNvPr>
          <p:cNvSpPr/>
          <p:nvPr/>
        </p:nvSpPr>
        <p:spPr>
          <a:xfrm>
            <a:off x="1451579" y="2069134"/>
            <a:ext cx="5929882" cy="34496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Au niveau de la première partie j’ai commencé a insérée les textes puis inséré une image qu’on a propulser en arrière plan et réduire l’opacité. Puis j’ai procéder par l’insertion d’une icone et sa présentation qui a été dupliquer en quatre afin de personnaliser.</a:t>
            </a:r>
            <a:endParaRPr lang="fr-BF" sz="2400" dirty="0"/>
          </a:p>
        </p:txBody>
      </p:sp>
    </p:spTree>
    <p:extLst>
      <p:ext uri="{BB962C8B-B14F-4D97-AF65-F5344CB8AC3E}">
        <p14:creationId xmlns:p14="http://schemas.microsoft.com/office/powerpoint/2010/main" val="3647103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17DAB23-3905-49C9-90F1-63EB78DDF023}"/>
              </a:ext>
            </a:extLst>
          </p:cNvPr>
          <p:cNvSpPr>
            <a:spLocks noGrp="1"/>
          </p:cNvSpPr>
          <p:nvPr>
            <p:ph type="title"/>
          </p:nvPr>
        </p:nvSpPr>
        <p:spPr/>
        <p:txBody>
          <a:bodyPr/>
          <a:lstStyle/>
          <a:p>
            <a:r>
              <a:rPr lang="fr-FR" dirty="0"/>
              <a:t>Deuxième partie</a:t>
            </a:r>
            <a:endParaRPr lang="fr-BF" dirty="0"/>
          </a:p>
        </p:txBody>
      </p:sp>
      <p:pic>
        <p:nvPicPr>
          <p:cNvPr id="5" name="Espace réservé du contenu 4">
            <a:extLst>
              <a:ext uri="{FF2B5EF4-FFF2-40B4-BE49-F238E27FC236}">
                <a16:creationId xmlns:a16="http://schemas.microsoft.com/office/drawing/2014/main" id="{60C52CFF-608D-4746-A2FA-A7615FCA18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54007" y="2082385"/>
            <a:ext cx="4300847" cy="3449638"/>
          </a:xfrm>
        </p:spPr>
      </p:pic>
      <p:sp>
        <p:nvSpPr>
          <p:cNvPr id="3" name="Rectangle 2">
            <a:extLst>
              <a:ext uri="{FF2B5EF4-FFF2-40B4-BE49-F238E27FC236}">
                <a16:creationId xmlns:a16="http://schemas.microsoft.com/office/drawing/2014/main" id="{0F1C11FA-3D38-42B7-8064-5A60D8F1178B}"/>
              </a:ext>
            </a:extLst>
          </p:cNvPr>
          <p:cNvSpPr/>
          <p:nvPr/>
        </p:nvSpPr>
        <p:spPr>
          <a:xfrm>
            <a:off x="1451579" y="2082385"/>
            <a:ext cx="5148004" cy="34496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sz="2400" dirty="0"/>
              <a:t>Au niveau de la deuxième, j’ai commencé:</a:t>
            </a:r>
          </a:p>
          <a:p>
            <a:r>
              <a:rPr lang="fr-FR" sz="2400" dirty="0"/>
              <a:t>D’abord par l’utilisation des rectangle puis l’insertion des six images en essayant de redimensionner l’image pour l’obtention d’une bonne taille. Pour on a utilisé l’outil texte pour inséré les textes dans les rectangles puis personnaliser à travers la propriété.</a:t>
            </a:r>
            <a:r>
              <a:rPr lang="fr-FR" dirty="0"/>
              <a:t>	</a:t>
            </a:r>
          </a:p>
        </p:txBody>
      </p:sp>
    </p:spTree>
    <p:extLst>
      <p:ext uri="{BB962C8B-B14F-4D97-AF65-F5344CB8AC3E}">
        <p14:creationId xmlns:p14="http://schemas.microsoft.com/office/powerpoint/2010/main" val="2083485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C2E64B-18B9-4360-AC2F-AA4B48BFD2E9}"/>
              </a:ext>
            </a:extLst>
          </p:cNvPr>
          <p:cNvSpPr>
            <a:spLocks noGrp="1"/>
          </p:cNvSpPr>
          <p:nvPr>
            <p:ph type="title"/>
          </p:nvPr>
        </p:nvSpPr>
        <p:spPr/>
        <p:txBody>
          <a:bodyPr/>
          <a:lstStyle/>
          <a:p>
            <a:r>
              <a:rPr lang="fr-FR" dirty="0"/>
              <a:t>Troisième partie</a:t>
            </a:r>
            <a:endParaRPr lang="fr-BF" dirty="0"/>
          </a:p>
        </p:txBody>
      </p:sp>
      <p:pic>
        <p:nvPicPr>
          <p:cNvPr id="5" name="Espace réservé du contenu 4">
            <a:extLst>
              <a:ext uri="{FF2B5EF4-FFF2-40B4-BE49-F238E27FC236}">
                <a16:creationId xmlns:a16="http://schemas.microsoft.com/office/drawing/2014/main" id="{6241DD80-1227-45AB-B6F5-984FF8C5B69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29915" y="1948070"/>
            <a:ext cx="5724939" cy="3809241"/>
          </a:xfrm>
        </p:spPr>
      </p:pic>
      <p:sp>
        <p:nvSpPr>
          <p:cNvPr id="3" name="Rectangle 2">
            <a:extLst>
              <a:ext uri="{FF2B5EF4-FFF2-40B4-BE49-F238E27FC236}">
                <a16:creationId xmlns:a16="http://schemas.microsoft.com/office/drawing/2014/main" id="{1FBE43F0-FF7D-4948-AD9B-69B7588F7E6D}"/>
              </a:ext>
            </a:extLst>
          </p:cNvPr>
          <p:cNvSpPr/>
          <p:nvPr/>
        </p:nvSpPr>
        <p:spPr>
          <a:xfrm>
            <a:off x="1285461" y="1948070"/>
            <a:ext cx="3856382" cy="38092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Au niveau de la troisième partie j’ai débuté avec l’insertion des rectangle, l’entré des textes dans ces rectangles puis la duplication d’un rectangle en quatre. Pour terminé cette partie j’ai redimensionné une image en fonction du deuxième puis l’inséré au dessus de celle-ci.</a:t>
            </a:r>
            <a:endParaRPr lang="fr-BF" sz="2400" dirty="0"/>
          </a:p>
        </p:txBody>
      </p:sp>
    </p:spTree>
    <p:extLst>
      <p:ext uri="{BB962C8B-B14F-4D97-AF65-F5344CB8AC3E}">
        <p14:creationId xmlns:p14="http://schemas.microsoft.com/office/powerpoint/2010/main" val="1120921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897980B-0F45-43F5-9203-55F1A39C791D}"/>
              </a:ext>
            </a:extLst>
          </p:cNvPr>
          <p:cNvSpPr>
            <a:spLocks noGrp="1"/>
          </p:cNvSpPr>
          <p:nvPr>
            <p:ph type="title"/>
          </p:nvPr>
        </p:nvSpPr>
        <p:spPr/>
        <p:txBody>
          <a:bodyPr/>
          <a:lstStyle/>
          <a:p>
            <a:r>
              <a:rPr lang="fr-FR" dirty="0"/>
              <a:t>Quatrième partie</a:t>
            </a:r>
            <a:br>
              <a:rPr lang="fr-FR" dirty="0"/>
            </a:br>
            <a:endParaRPr lang="fr-BF" dirty="0"/>
          </a:p>
        </p:txBody>
      </p:sp>
      <p:pic>
        <p:nvPicPr>
          <p:cNvPr id="5" name="Espace réservé du contenu 4">
            <a:extLst>
              <a:ext uri="{FF2B5EF4-FFF2-40B4-BE49-F238E27FC236}">
                <a16:creationId xmlns:a16="http://schemas.microsoft.com/office/drawing/2014/main" id="{140F7FDA-29BB-46D6-8E67-E75BE32AEE3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45728" y="2095638"/>
            <a:ext cx="4609126" cy="3449638"/>
          </a:xfrm>
        </p:spPr>
      </p:pic>
      <p:sp>
        <p:nvSpPr>
          <p:cNvPr id="3" name="Rectangle 2">
            <a:extLst>
              <a:ext uri="{FF2B5EF4-FFF2-40B4-BE49-F238E27FC236}">
                <a16:creationId xmlns:a16="http://schemas.microsoft.com/office/drawing/2014/main" id="{A343D11D-4302-4699-B498-12F38721F4F4}"/>
              </a:ext>
            </a:extLst>
          </p:cNvPr>
          <p:cNvSpPr/>
          <p:nvPr/>
        </p:nvSpPr>
        <p:spPr>
          <a:xfrm>
            <a:off x="1451579" y="2095638"/>
            <a:ext cx="4882960" cy="34496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Au niveau de la quatrième partie j’ai commencé par l’insertion des 2 rectangles puis de la carte et l’insertion des textes et des icones. </a:t>
            </a:r>
            <a:endParaRPr lang="fr-BF" sz="2400" dirty="0"/>
          </a:p>
        </p:txBody>
      </p:sp>
    </p:spTree>
    <p:extLst>
      <p:ext uri="{BB962C8B-B14F-4D97-AF65-F5344CB8AC3E}">
        <p14:creationId xmlns:p14="http://schemas.microsoft.com/office/powerpoint/2010/main" val="3466032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5B50D2-2CCC-49AF-AED3-AF2D93AF286A}"/>
              </a:ext>
            </a:extLst>
          </p:cNvPr>
          <p:cNvSpPr>
            <a:spLocks noGrp="1"/>
          </p:cNvSpPr>
          <p:nvPr>
            <p:ph type="title"/>
          </p:nvPr>
        </p:nvSpPr>
        <p:spPr>
          <a:xfrm>
            <a:off x="1451579" y="861391"/>
            <a:ext cx="9603275" cy="833529"/>
          </a:xfrm>
        </p:spPr>
        <p:txBody>
          <a:bodyPr/>
          <a:lstStyle/>
          <a:p>
            <a:r>
              <a:rPr lang="fr-FR" dirty="0"/>
              <a:t>conclusion</a:t>
            </a:r>
            <a:endParaRPr lang="fr-BF" dirty="0"/>
          </a:p>
        </p:txBody>
      </p:sp>
      <p:sp>
        <p:nvSpPr>
          <p:cNvPr id="3" name="Espace réservé du contenu 2">
            <a:extLst>
              <a:ext uri="{FF2B5EF4-FFF2-40B4-BE49-F238E27FC236}">
                <a16:creationId xmlns:a16="http://schemas.microsoft.com/office/drawing/2014/main" id="{8A9D83FB-A40E-4101-B360-B4CF5228B2BC}"/>
              </a:ext>
            </a:extLst>
          </p:cNvPr>
          <p:cNvSpPr>
            <a:spLocks noGrp="1"/>
          </p:cNvSpPr>
          <p:nvPr>
            <p:ph idx="1"/>
          </p:nvPr>
        </p:nvSpPr>
        <p:spPr/>
        <p:txBody>
          <a:bodyPr/>
          <a:lstStyle/>
          <a:p>
            <a:pPr marL="0" indent="0">
              <a:buNone/>
            </a:pPr>
            <a:r>
              <a:rPr lang="fr-FR" sz="2400" dirty="0"/>
              <a:t>La conception de la maquette du site vitrine s’est</a:t>
            </a:r>
          </a:p>
          <a:p>
            <a:pPr marL="0" indent="0">
              <a:buNone/>
            </a:pPr>
            <a:r>
              <a:rPr lang="fr-FR" sz="2400" dirty="0"/>
              <a:t> faite partie par partie.</a:t>
            </a:r>
          </a:p>
          <a:p>
            <a:pPr marL="0" indent="0">
              <a:buNone/>
            </a:pPr>
            <a:r>
              <a:rPr lang="fr-FR" sz="2400" dirty="0"/>
              <a:t>La difficulté rencontré se trouve au niveau de la </a:t>
            </a:r>
          </a:p>
          <a:p>
            <a:pPr marL="0" indent="0">
              <a:buNone/>
            </a:pPr>
            <a:r>
              <a:rPr lang="fr-FR" sz="2400" dirty="0"/>
              <a:t>première partie par l’insertion de l’image en </a:t>
            </a:r>
          </a:p>
          <a:p>
            <a:pPr marL="0" indent="0">
              <a:buNone/>
            </a:pPr>
            <a:r>
              <a:rPr lang="fr-FR" sz="2400" dirty="0"/>
              <a:t>arrière plan puis de l’opacité.</a:t>
            </a:r>
          </a:p>
          <a:p>
            <a:pPr marL="0" indent="0">
              <a:buNone/>
            </a:pPr>
            <a:endParaRPr lang="fr-BF" dirty="0"/>
          </a:p>
        </p:txBody>
      </p:sp>
      <p:pic>
        <p:nvPicPr>
          <p:cNvPr id="5" name="Image 4">
            <a:extLst>
              <a:ext uri="{FF2B5EF4-FFF2-40B4-BE49-F238E27FC236}">
                <a16:creationId xmlns:a16="http://schemas.microsoft.com/office/drawing/2014/main" id="{DA204F36-1B47-4362-AD3B-6EFFB54D0E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26124" y="1883210"/>
            <a:ext cx="2928730" cy="4296042"/>
          </a:xfrm>
          <a:prstGeom prst="rect">
            <a:avLst/>
          </a:prstGeom>
        </p:spPr>
      </p:pic>
    </p:spTree>
    <p:extLst>
      <p:ext uri="{BB962C8B-B14F-4D97-AF65-F5344CB8AC3E}">
        <p14:creationId xmlns:p14="http://schemas.microsoft.com/office/powerpoint/2010/main" val="382834884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
  <TotalTime>205</TotalTime>
  <Words>249</Words>
  <Application>Microsoft Office PowerPoint</Application>
  <PresentationFormat>Grand écran</PresentationFormat>
  <Paragraphs>27</Paragraphs>
  <Slides>8</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8</vt:i4>
      </vt:variant>
    </vt:vector>
  </HeadingPairs>
  <TitlesOfParts>
    <vt:vector size="12" baseType="lpstr">
      <vt:lpstr>Arial</vt:lpstr>
      <vt:lpstr>Gill Sans MT</vt:lpstr>
      <vt:lpstr>Wingdings</vt:lpstr>
      <vt:lpstr>Gallery</vt:lpstr>
      <vt:lpstr>Maquette adobe xd</vt:lpstr>
      <vt:lpstr>PLAN</vt:lpstr>
      <vt:lpstr>introduction</vt:lpstr>
      <vt:lpstr>Première partie </vt:lpstr>
      <vt:lpstr>Deuxième partie</vt:lpstr>
      <vt:lpstr>Troisième partie</vt:lpstr>
      <vt:lpstr>Quatrième partie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Maquette adobe xd</dc:title>
  <dc:creator>Faridatou GARBA</dc:creator>
  <cp:lastModifiedBy>Faridatou GARBA</cp:lastModifiedBy>
  <cp:revision>17</cp:revision>
  <dcterms:created xsi:type="dcterms:W3CDTF">2023-03-03T11:23:32Z</dcterms:created>
  <dcterms:modified xsi:type="dcterms:W3CDTF">2023-03-09T10:57:50Z</dcterms:modified>
</cp:coreProperties>
</file>

<file path=docProps/thumbnail.jpeg>
</file>